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35"/>
  </p:normalViewPr>
  <p:slideViewPr>
    <p:cSldViewPr snapToGrid="0" snapToObjects="1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2E1019-D083-B647-A085-B111316CE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3A916E-B4BF-D349-A5F0-A86DFA71C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4DF6BF-FBBB-8843-AAC5-6CD682CB4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5B47BF-FCC5-E142-AF76-1FEFC2F67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A3DEE5-B50B-D54F-86E4-645C742B7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67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B653C-35BC-164E-88A7-8DDFCA133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6FA9D2-F5F5-274A-B6E1-5DF2DE54C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60C269-2AAB-8242-8358-5C1C099E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D545DE-3B30-9F4A-823E-D43180C3B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F0355D-0776-5A4D-AA2D-4DC5444C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1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D70052-97C0-B448-A9D1-A8B7CBBE3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872C6A-C9A0-BE4F-AA06-1D962D815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14E5A6-F9D6-8C49-A06B-1AF0EED0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AC9CCF-CB9D-A74C-8EDC-850A7FC8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EED9E3-0F44-B44A-A54E-0AB9E1C0F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E62AFE-F990-D84D-B627-5A8311F1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447735-F151-D141-B058-E54816035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E25E93-5A55-9249-AD13-8996011D9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B098A1-FC2B-B647-9C90-8B070B8DF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3FA746-78D1-BE4A-AE22-40E6DDEF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65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789C9-FCF6-8D41-A8DA-DD6E1A8CD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E16F2C-6C7C-1C43-90D1-9C54B7B47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5A214E-3EFB-164D-83BC-0169683F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95D552-A40E-6243-B7C3-B74D6ACB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02A4FC-B816-DA4F-AB66-68983EA8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72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19FD2F-60B4-1646-B00A-007781334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CE9E04-461C-9648-8258-5FD46A1EE6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230644-2BD9-6D4A-8979-F8538F729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F5766E-227B-9740-9CFD-E73FE991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33D335-7B4B-8141-8D9F-AB9A4C18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102DDC-C957-BD40-A41A-F100A5F11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02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0A229A-F022-A845-9372-0597F2BED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596A8C-548C-8F48-A6E4-754DFA1F1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7B23EE-F6A4-EB44-990C-134E48514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E52229C-67B4-B140-8F92-EDD07F6B9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C6FACD9-4560-9746-998A-70AA65849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A2B526-1A1B-4C40-86FB-13ACC902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E0D2B5-A420-1E4E-B28F-86F86576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AF6FC3F-52D8-6847-8C1A-87B9978D4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18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8E764D-0396-1F49-A4C1-92BC007B1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CF8BB9-7952-6A4E-97CF-FE592BD49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545208-2327-9249-8845-8185A19D6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B7EA558-5BD8-2F4F-8524-B4A5366AC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0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E2E3C40-A5A3-8640-B8DF-4087C2AAF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5A200C9-F028-594B-B329-F6B035B0C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82AEF0-76C8-4C41-85B8-1E384E58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93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C89FB-1736-944D-8D72-2CF0D95D7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51EA8F-BCC6-E844-86C3-E1AF67894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C670B5-1CBA-A349-B625-47AAE64D4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172E1B-CFB6-1543-B427-B8BE07FE8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DBFA25-7ADF-8149-8F89-6B3CD83E5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8FE335-2B4F-5348-BDB3-BFB3D2176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826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0AD78E-C832-2542-8EB1-EEE2041D3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80132C-7ADF-2742-9FA2-F316E2161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9A1512-FCCE-F949-A350-CC45B1D65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710427-8644-6F4B-872A-F97415249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9FD32C-C77C-EE4A-880B-BA0305989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EF29C7-7F0C-814D-8F43-7EE8D88D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94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392CBA-8E94-5045-B986-784D1E7CB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178C7A-9F64-8349-ACBC-AEBD633D4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37468A-6C99-CC4A-A17A-ECAD375C0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3A17F-35AC-C44F-B0E0-7779D973517F}" type="datetimeFigureOut">
              <a:rPr lang="fr-FR" smtClean="0"/>
              <a:t>02/04/2025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C62583-1C23-7745-B3BB-B02CD7AC00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199410-A8D9-5446-BBA5-493EF8064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7AE31-1EF2-E04F-81D6-E33946C104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08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C2EF216-DD70-614D-B677-9C2A1D0F16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A26FCC66-27D6-1C42-8F94-63742EA221F4}"/>
              </a:ext>
            </a:extLst>
          </p:cNvPr>
          <p:cNvCxnSpPr>
            <a:cxnSpLocks/>
          </p:cNvCxnSpPr>
          <p:nvPr/>
        </p:nvCxnSpPr>
        <p:spPr>
          <a:xfrm flipV="1">
            <a:off x="1851660" y="4458653"/>
            <a:ext cx="73723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EA4CEF59-0633-FE4B-B132-1FDCCFBE21DB}"/>
              </a:ext>
            </a:extLst>
          </p:cNvPr>
          <p:cNvCxnSpPr>
            <a:cxnSpLocks/>
            <a:stCxn id="33" idx="3"/>
          </p:cNvCxnSpPr>
          <p:nvPr/>
        </p:nvCxnSpPr>
        <p:spPr>
          <a:xfrm flipV="1">
            <a:off x="5213931" y="765810"/>
            <a:ext cx="21009" cy="1396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C43B0CB8-9D54-5748-A5A1-7D5618E764A5}"/>
              </a:ext>
            </a:extLst>
          </p:cNvPr>
          <p:cNvCxnSpPr>
            <a:cxnSpLocks/>
          </p:cNvCxnSpPr>
          <p:nvPr/>
        </p:nvCxnSpPr>
        <p:spPr>
          <a:xfrm>
            <a:off x="2423160" y="1303020"/>
            <a:ext cx="2811780" cy="315563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2E0C0166-473E-A24A-84BA-3775171A9552}"/>
              </a:ext>
            </a:extLst>
          </p:cNvPr>
          <p:cNvCxnSpPr>
            <a:cxnSpLocks/>
          </p:cNvCxnSpPr>
          <p:nvPr/>
        </p:nvCxnSpPr>
        <p:spPr>
          <a:xfrm flipH="1">
            <a:off x="5234940" y="1303020"/>
            <a:ext cx="2853146" cy="31556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87D4E3B3-AC41-C944-9026-9EEA81030BD6}"/>
              </a:ext>
            </a:extLst>
          </p:cNvPr>
          <p:cNvSpPr txBox="1"/>
          <p:nvPr/>
        </p:nvSpPr>
        <p:spPr>
          <a:xfrm>
            <a:off x="9054481" y="4429919"/>
            <a:ext cx="5943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231AD0C-4FE3-E24B-A632-C3D9B4915A4A}"/>
              </a:ext>
            </a:extLst>
          </p:cNvPr>
          <p:cNvSpPr txBox="1"/>
          <p:nvPr/>
        </p:nvSpPr>
        <p:spPr>
          <a:xfrm>
            <a:off x="5303532" y="583128"/>
            <a:ext cx="4686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42B868F-0441-764F-8F40-F4DA63503333}"/>
              </a:ext>
            </a:extLst>
          </p:cNvPr>
          <p:cNvSpPr txBox="1"/>
          <p:nvPr/>
        </p:nvSpPr>
        <p:spPr>
          <a:xfrm>
            <a:off x="5029200" y="19773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138753C7-B509-D64E-9A7D-1EA61474C47E}"/>
              </a:ext>
            </a:extLst>
          </p:cNvPr>
          <p:cNvCxnSpPr>
            <a:cxnSpLocks/>
          </p:cNvCxnSpPr>
          <p:nvPr/>
        </p:nvCxnSpPr>
        <p:spPr>
          <a:xfrm flipV="1">
            <a:off x="2539709" y="1404261"/>
            <a:ext cx="5472177" cy="9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B37AA2D-3BCF-4C41-A293-366BCAB203FD}"/>
              </a:ext>
            </a:extLst>
          </p:cNvPr>
          <p:cNvSpPr/>
          <p:nvPr/>
        </p:nvSpPr>
        <p:spPr>
          <a:xfrm rot="2662207">
            <a:off x="5056044" y="422782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solidFill>
                  <a:srgbClr val="FF0000"/>
                </a:solidFill>
                <a:latin typeface="Times" pitchFamily="-84" charset="0"/>
                <a:ea typeface="ＭＳ Ｐゴシック" panose="020B0600070205080204" pitchFamily="34" charset="-128"/>
              </a:rPr>
              <a:t>+</a:t>
            </a:r>
            <a:endParaRPr lang="fr-FR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747568-5720-C244-9804-C6773253538A}"/>
              </a:ext>
            </a:extLst>
          </p:cNvPr>
          <p:cNvSpPr/>
          <p:nvPr/>
        </p:nvSpPr>
        <p:spPr>
          <a:xfrm rot="19106733" flipV="1">
            <a:off x="4584312" y="3970061"/>
            <a:ext cx="889776" cy="369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dirty="0">
                <a:solidFill>
                  <a:srgbClr val="FF0000"/>
                </a:solidFill>
                <a:latin typeface="Times" pitchFamily="-84" charset="0"/>
                <a:ea typeface="ＭＳ Ｐゴシック" panose="020B0600070205080204" pitchFamily="34" charset="-128"/>
              </a:rPr>
              <a:t>+</a:t>
            </a:r>
            <a:endParaRPr lang="fr-FR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B19DB1-398D-C742-8341-4DAFEC32D4AD}"/>
              </a:ext>
            </a:extLst>
          </p:cNvPr>
          <p:cNvSpPr/>
          <p:nvPr/>
        </p:nvSpPr>
        <p:spPr>
          <a:xfrm rot="2667126">
            <a:off x="5528570" y="3774842"/>
            <a:ext cx="343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dirty="0">
                <a:solidFill>
                  <a:srgbClr val="FF0000"/>
                </a:solidFill>
                <a:latin typeface="Times" pitchFamily="-84" charset="0"/>
                <a:ea typeface="ＭＳ Ｐゴシック" panose="020B0600070205080204" pitchFamily="34" charset="-128"/>
              </a:rPr>
              <a:t>+</a:t>
            </a:r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E82F9EE-E72A-0B43-9BD0-D152E2DB37E3}"/>
              </a:ext>
            </a:extLst>
          </p:cNvPr>
          <p:cNvSpPr txBox="1"/>
          <p:nvPr/>
        </p:nvSpPr>
        <p:spPr>
          <a:xfrm>
            <a:off x="8128435" y="1087576"/>
            <a:ext cx="3722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016AA3-018D-EF4B-8CDA-CBFE7A09292D}"/>
              </a:ext>
            </a:extLst>
          </p:cNvPr>
          <p:cNvSpPr/>
          <p:nvPr/>
        </p:nvSpPr>
        <p:spPr>
          <a:xfrm rot="18732756">
            <a:off x="4598749" y="3735687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dirty="0">
                <a:solidFill>
                  <a:srgbClr val="FF0000"/>
                </a:solidFill>
                <a:latin typeface="Times" pitchFamily="-84" charset="0"/>
                <a:ea typeface="ＭＳ Ｐゴシック" panose="020B0600070205080204" pitchFamily="34" charset="-128"/>
              </a:rPr>
              <a:t>+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6119743-3445-444D-B8F5-055DBCD1F91B}"/>
              </a:ext>
            </a:extLst>
          </p:cNvPr>
          <p:cNvCxnSpPr>
            <a:cxnSpLocks/>
          </p:cNvCxnSpPr>
          <p:nvPr/>
        </p:nvCxnSpPr>
        <p:spPr>
          <a:xfrm>
            <a:off x="5234941" y="3212388"/>
            <a:ext cx="0" cy="1217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4EA3BD5-96D1-EA4E-99E0-B417DFBFC645}"/>
              </a:ext>
            </a:extLst>
          </p:cNvPr>
          <p:cNvSpPr/>
          <p:nvPr/>
        </p:nvSpPr>
        <p:spPr>
          <a:xfrm rot="2524796">
            <a:off x="6004153" y="3276997"/>
            <a:ext cx="314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dirty="0">
                <a:solidFill>
                  <a:srgbClr val="FF0000"/>
                </a:solidFill>
                <a:latin typeface="Times" pitchFamily="-84" charset="0"/>
                <a:ea typeface="ＭＳ Ｐゴシック" panose="020B0600070205080204" pitchFamily="34" charset="-128"/>
              </a:rPr>
              <a:t>+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10424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8</Words>
  <Application>Microsoft Macintosh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17</cp:revision>
  <dcterms:created xsi:type="dcterms:W3CDTF">2025-04-01T16:19:15Z</dcterms:created>
  <dcterms:modified xsi:type="dcterms:W3CDTF">2025-04-02T05:57:15Z</dcterms:modified>
</cp:coreProperties>
</file>